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77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4" r:id="rId15"/>
    <p:sldId id="275" r:id="rId16"/>
    <p:sldId id="276" r:id="rId17"/>
    <p:sldId id="268" r:id="rId18"/>
    <p:sldId id="269" r:id="rId19"/>
    <p:sldId id="271" r:id="rId20"/>
    <p:sldId id="272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 autoAdjust="0"/>
    <p:restoredTop sz="94641" autoAdjust="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eg>
</file>

<file path=ppt/media/image22.jp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4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6E7EF-02EE-4515-9B79-55B5FF9BB1D5}" type="datetimeFigureOut">
              <a:rPr lang="en-US" smtClean="0"/>
              <a:pPr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492F5-4DFD-4A11-9A16-C2E319D8E7A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26" name="AutoShape 2" descr="Vastu Shastra for Flats and Apartment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Vastu Shastra for Flats and Apartment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362A54-CA5D-300A-7B72-4B4F074FF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08410" y="-37322"/>
            <a:ext cx="12160821" cy="6932645"/>
          </a:xfrm>
          <a:prstGeom prst="rect">
            <a:avLst/>
          </a:prstGeom>
        </p:spPr>
      </p:pic>
    </p:spTree>
  </p:cSld>
  <p:clrMapOvr>
    <a:masterClrMapping/>
  </p:clrMapOvr>
  <p:transition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0D3CF3-1D19-D0C1-76A0-8AD9D8D7A0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680"/>
            <a:ext cx="9144000" cy="604867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8A6009-4B41-DA7D-1306-43E11588F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6672"/>
            <a:ext cx="9144000" cy="5760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838F5C-791B-11E4-588E-B7A1214D7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688"/>
            <a:ext cx="9144000" cy="554461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68EFEC-8739-AA8E-51AE-A159A18AC5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688"/>
            <a:ext cx="9144000" cy="561662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D8458-C630-C73B-4B6C-D8C6DFC15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C115E9C-A7D3-DB84-1B43-BFEF3477A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48680"/>
            <a:ext cx="8229600" cy="5544615"/>
          </a:xfrm>
        </p:spPr>
      </p:pic>
    </p:spTree>
    <p:extLst>
      <p:ext uri="{BB962C8B-B14F-4D97-AF65-F5344CB8AC3E}">
        <p14:creationId xmlns:p14="http://schemas.microsoft.com/office/powerpoint/2010/main" val="2899572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22BAF-63D1-27FD-A9E8-31ED2D3D8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28E1EBC-4DFC-DFA1-42CD-07D17D30E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04664"/>
            <a:ext cx="8229600" cy="5544616"/>
          </a:xfrm>
        </p:spPr>
      </p:pic>
    </p:spTree>
    <p:extLst>
      <p:ext uri="{BB962C8B-B14F-4D97-AF65-F5344CB8AC3E}">
        <p14:creationId xmlns:p14="http://schemas.microsoft.com/office/powerpoint/2010/main" val="3657617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3181C-7E9B-FBDA-22E0-7CFD03892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9AEEED-A3CB-09C8-FBB4-EF3DF0720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8640"/>
            <a:ext cx="8229600" cy="5904656"/>
          </a:xfrm>
        </p:spPr>
      </p:pic>
    </p:spTree>
    <p:extLst>
      <p:ext uri="{BB962C8B-B14F-4D97-AF65-F5344CB8AC3E}">
        <p14:creationId xmlns:p14="http://schemas.microsoft.com/office/powerpoint/2010/main" val="2603226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7EFB2F-E4D7-713C-A2BA-505BBD5ACC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680"/>
            <a:ext cx="9144000" cy="561662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7E9CC1-824C-999C-AF53-C8134D050B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680"/>
            <a:ext cx="9144000" cy="561662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 descr="Vastu Shastra for Flats and Apartment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Vastu Shastra for Flats and Apartment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2" descr="Free Thank You Slid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9144000" cy="6857999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37645A-D0AD-BBD6-2866-8DB513303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35500" y="0"/>
            <a:ext cx="12215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56BCE2-5E32-DB1F-F741-EB657BB87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3" descr="apart 2.jpg">
            <a:extLst>
              <a:ext uri="{FF2B5EF4-FFF2-40B4-BE49-F238E27FC236}">
                <a16:creationId xmlns:a16="http://schemas.microsoft.com/office/drawing/2014/main" id="{7671E784-E076-EAC3-55F0-19D54D61E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64216" y="1600200"/>
            <a:ext cx="6815567" cy="45259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37645A-D0AD-BBD6-2866-8DB513303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35500" y="0"/>
            <a:ext cx="12215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AC0F6F-8412-3C89-5A3C-407F3E83F4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24000" y="-51929"/>
            <a:ext cx="12192000" cy="69618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92A056-69E8-584A-4371-F12ABA9FD7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4089228"/>
            <a:ext cx="3707904" cy="2471936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0E4535D-E215-0247-9437-AB0493DBE4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28806" y="620688"/>
            <a:ext cx="10001612" cy="55054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FCE54-06E4-E79D-F467-7B7CFBBE9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8C4CA397-2C04-85FA-5132-867E3DBED4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504" y="274638"/>
            <a:ext cx="8856984" cy="603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963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8884"/>
            <a:ext cx="8229600" cy="1143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" name="Content Placeholder 9" descr="apart 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1340768"/>
          </a:xfrm>
        </p:spPr>
      </p:pic>
      <p:sp>
        <p:nvSpPr>
          <p:cNvPr id="11" name="TextBox 10"/>
          <p:cNvSpPr txBox="1"/>
          <p:nvPr/>
        </p:nvSpPr>
        <p:spPr>
          <a:xfrm>
            <a:off x="539552" y="188640"/>
            <a:ext cx="8257966" cy="923330"/>
          </a:xfrm>
          <a:prstGeom prst="rect">
            <a:avLst/>
          </a:prstGeom>
          <a:solidFill>
            <a:srgbClr val="000000">
              <a:alpha val="58824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Screenshots of Key Modules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6717AA-1D31-F723-013A-3C63A6CB8B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475"/>
            <a:ext cx="9144000" cy="52044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597724-137F-8571-DA4E-062A7FEEA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64"/>
            <a:ext cx="9144000" cy="5904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51482D-3869-A154-ACD0-C8A01CCAF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632"/>
            <a:ext cx="9144000" cy="62646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A825E7-CD12-BB57-DA14-CC22E3A10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6672"/>
            <a:ext cx="9144000" cy="56166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4</Words>
  <Application>Microsoft Office PowerPoint</Application>
  <PresentationFormat>On-screen Show (4:3)</PresentationFormat>
  <Paragraphs>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bittu bittu</dc:creator>
  <cp:lastModifiedBy>KISHORE SHARMA</cp:lastModifiedBy>
  <cp:revision>24</cp:revision>
  <dcterms:created xsi:type="dcterms:W3CDTF">2024-11-25T17:02:15Z</dcterms:created>
  <dcterms:modified xsi:type="dcterms:W3CDTF">2024-12-06T14:06:54Z</dcterms:modified>
</cp:coreProperties>
</file>

<file path=docProps/thumbnail.jpeg>
</file>